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0077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3529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71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1714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1959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145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4451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5761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1924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138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9183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C52A7-4BEC-4035-974F-74E1297132BA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6E8BF0B-A22C-4578-A8D6-A3E17A85B2DF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7625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alberthsieh.com/47694/ntpcemarket-bigcom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nsaikuropedia.org/wiki/%E5%B1%88%E5%8E%9F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berthsieh.com/47694/ntpcemarket-bigcome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vmaker.tw/archives/45614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nyscoffee.com/aili-sock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idisdao/7215243596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thank-you-note-thank-thank-you-note-1428147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4902856-DBEA-44B7-A5FC-24A183DF2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648" y="299663"/>
            <a:ext cx="9144000" cy="2387600"/>
          </a:xfrm>
        </p:spPr>
        <p:txBody>
          <a:bodyPr/>
          <a:lstStyle/>
          <a:p>
            <a:r>
              <a:rPr lang="zh-TW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節慶介紹</a:t>
            </a:r>
            <a:br>
              <a:rPr lang="en-US" altLang="zh-TW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端午節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7470A238-0976-4E59-990F-FFF089AC6F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7900" y="4170738"/>
            <a:ext cx="9144000" cy="1655762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作者：陳思穎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6BC8954-474B-42EB-8E1D-A2BA1C072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332667" y="1821071"/>
            <a:ext cx="4821433" cy="32158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8243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1B9B78A-FEC4-4DF7-BA5B-94BF6B950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650" y="1044188"/>
            <a:ext cx="9603275" cy="1049235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端午節的由來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5E63AEBE-FB5E-4A37-B084-E35575F4C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76795" y="1568806"/>
            <a:ext cx="4123535" cy="41235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語音泡泡: 橢圓形 3">
            <a:extLst>
              <a:ext uri="{FF2B5EF4-FFF2-40B4-BE49-F238E27FC236}">
                <a16:creationId xmlns:a16="http://schemas.microsoft.com/office/drawing/2014/main" id="{1CE50D16-2ED4-4DE4-8C32-F40D4D402BBA}"/>
              </a:ext>
            </a:extLst>
          </p:cNvPr>
          <p:cNvSpPr/>
          <p:nvPr/>
        </p:nvSpPr>
        <p:spPr>
          <a:xfrm>
            <a:off x="1290917" y="2151897"/>
            <a:ext cx="5289177" cy="3901584"/>
          </a:xfrm>
          <a:prstGeom prst="wedgeEllipseCallout">
            <a:avLst>
              <a:gd name="adj1" fmla="val 61937"/>
              <a:gd name="adj2" fmla="val 4869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端午節相傳是為了紀念「屈原」，屈原是戰國時代楚國人，忠心愛國，無奈楚王卻聽信奸臣的話，屈原感到失望，就投汩羅江自盡。 屈原投江後，居民為了不讓跳下汨羅江的屈原屍體被魚蝦吃掉，所以在江裡投下許多用竹葉包裹的米食（粽子），並且競相划船（賽龍舟）希望找到屈原的屍體。</a:t>
            </a:r>
            <a:endParaRPr lang="zh-TW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EDF8E63-BD70-4320-9809-5A57A86104D5}"/>
              </a:ext>
            </a:extLst>
          </p:cNvPr>
          <p:cNvSpPr txBox="1"/>
          <p:nvPr/>
        </p:nvSpPr>
        <p:spPr>
          <a:xfrm>
            <a:off x="7216741" y="5210762"/>
            <a:ext cx="42580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1602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9BC418-387B-4559-9590-57FB81146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1019115"/>
            <a:ext cx="9603275" cy="1049235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吃粽子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2476E170-B047-4379-B7CD-1E2A65EE5C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14573" y="2268070"/>
            <a:ext cx="4567065" cy="30461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語音泡泡: 圓角矩形 3">
            <a:extLst>
              <a:ext uri="{FF2B5EF4-FFF2-40B4-BE49-F238E27FC236}">
                <a16:creationId xmlns:a16="http://schemas.microsoft.com/office/drawing/2014/main" id="{7934DC3C-D376-452A-8792-EAAAAA6017BC}"/>
              </a:ext>
            </a:extLst>
          </p:cNvPr>
          <p:cNvSpPr/>
          <p:nvPr/>
        </p:nvSpPr>
        <p:spPr>
          <a:xfrm>
            <a:off x="6317876" y="2268070"/>
            <a:ext cx="4450976" cy="2967318"/>
          </a:xfrm>
          <a:prstGeom prst="wedgeRoundRectCallout">
            <a:avLst>
              <a:gd name="adj1" fmla="val -68769"/>
              <a:gd name="adj2" fmla="val 6609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在屈原投江之後，人們因為同情屈原這樣的不幸遭遇及懷念屈原的憂時愛國情操，就將煮熟的米飯投入汨羅江中，目的是為了讓屈原食用，並藉以祭悼屈原的亡靈。</a:t>
            </a:r>
            <a:endParaRPr lang="zh-TW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4053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FA45143-D474-4550-9C7A-BA1670101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3663" y="1029694"/>
            <a:ext cx="9603275" cy="1049235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戴香包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27752EE9-EBEE-4F55-BA02-F949B853C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25465" y="2357437"/>
            <a:ext cx="3928335" cy="2946251"/>
          </a:xfrm>
          <a:prstGeom prst="round2DiagRect">
            <a:avLst/>
          </a:prstGeom>
          <a:ln w="76200">
            <a:solidFill>
              <a:srgbClr val="0070C0"/>
            </a:solidFill>
          </a:ln>
        </p:spPr>
      </p:pic>
      <p:sp>
        <p:nvSpPr>
          <p:cNvPr id="4" name="想法泡泡: 雲朵 3">
            <a:extLst>
              <a:ext uri="{FF2B5EF4-FFF2-40B4-BE49-F238E27FC236}">
                <a16:creationId xmlns:a16="http://schemas.microsoft.com/office/drawing/2014/main" id="{E8A5B97E-4F69-4C76-BDD4-04874CAD84DD}"/>
              </a:ext>
            </a:extLst>
          </p:cNvPr>
          <p:cNvSpPr/>
          <p:nvPr/>
        </p:nvSpPr>
        <p:spPr>
          <a:xfrm>
            <a:off x="1313663" y="2183971"/>
            <a:ext cx="4939553" cy="3558988"/>
          </a:xfrm>
          <a:prstGeom prst="cloudCallout">
            <a:avLst>
              <a:gd name="adj1" fmla="val 67552"/>
              <a:gd name="adj2" fmla="val 13885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繫著一個裝滿艾草、雄黃和檀香粉末混合香料的小布袋，小孩掛著以防毒蟲侵擾，有驅毒避邪的功用，並成為一種保命吉祥的象徵，即為香包。</a:t>
            </a:r>
            <a:endParaRPr lang="zh-TW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60973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8FA8112-9E14-48C6-8054-A141B0D5C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1071151"/>
            <a:ext cx="9603275" cy="1049235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掛艾草</a:t>
            </a:r>
            <a:r>
              <a:rPr lang="zh-TW" altLang="en-US" sz="4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、菖蒲草</a:t>
            </a:r>
            <a:endParaRPr lang="zh-TW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4A1B9241-A635-4908-A98F-74E72945A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8073" y="2120386"/>
            <a:ext cx="5624945" cy="3752893"/>
          </a:xfrm>
          <a:prstGeom prst="cloud">
            <a:avLst/>
          </a:prstGeom>
          <a:ln w="76200">
            <a:solidFill>
              <a:schemeClr val="bg1"/>
            </a:solidFill>
          </a:ln>
        </p:spPr>
      </p:pic>
      <p:sp>
        <p:nvSpPr>
          <p:cNvPr id="4" name="語音泡泡: 橢圓形 3">
            <a:extLst>
              <a:ext uri="{FF2B5EF4-FFF2-40B4-BE49-F238E27FC236}">
                <a16:creationId xmlns:a16="http://schemas.microsoft.com/office/drawing/2014/main" id="{430D40BB-0748-4BD6-A2C1-569B88189F53}"/>
              </a:ext>
            </a:extLst>
          </p:cNvPr>
          <p:cNvSpPr/>
          <p:nvPr/>
        </p:nvSpPr>
        <p:spPr>
          <a:xfrm>
            <a:off x="6567055" y="1939636"/>
            <a:ext cx="4786745" cy="3703782"/>
          </a:xfrm>
          <a:prstGeom prst="wedgeEllipseCallout">
            <a:avLst>
              <a:gd name="adj1" fmla="val -52671"/>
              <a:gd name="adj2" fmla="val 2758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艾草被視為具有趨凶避邪的作用，在門口、窗戶或庭院掛上艾草，能夠驅散病氣及霉運，還能祈求健康平安，並帶來幸福。 艾草具有驅蟲的作用，特別是對抗蚊子，尤其端午節正值夏季，蚊蟲容易滋生繁殖，掛上艾草能夠有效驅趕蚊蟲，避免被蚊蟲叮咬。</a:t>
            </a:r>
            <a:endParaRPr lang="zh-TW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56007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8F66E07-33BE-4746-A703-B85A8C64B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244" y="1080065"/>
            <a:ext cx="9603275" cy="1049235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划龍舟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5881781E-4C52-4C5A-839E-F6E249197E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52881" y="2129300"/>
            <a:ext cx="5100918" cy="3403270"/>
          </a:xfrm>
          <a:prstGeom prst="wave">
            <a:avLst/>
          </a:prstGeom>
          <a:ln w="38100">
            <a:solidFill>
              <a:srgbClr val="00B050"/>
            </a:solidFill>
          </a:ln>
        </p:spPr>
      </p:pic>
      <p:sp>
        <p:nvSpPr>
          <p:cNvPr id="4" name="語音泡泡: 圓角矩形 3">
            <a:extLst>
              <a:ext uri="{FF2B5EF4-FFF2-40B4-BE49-F238E27FC236}">
                <a16:creationId xmlns:a16="http://schemas.microsoft.com/office/drawing/2014/main" id="{AFAED281-EAB9-410E-8A82-0E1FC71D809D}"/>
              </a:ext>
            </a:extLst>
          </p:cNvPr>
          <p:cNvSpPr/>
          <p:nvPr/>
        </p:nvSpPr>
        <p:spPr>
          <a:xfrm>
            <a:off x="1165412" y="2498259"/>
            <a:ext cx="4043082" cy="2755058"/>
          </a:xfrm>
          <a:prstGeom prst="wedgeRoundRectCallout">
            <a:avLst>
              <a:gd name="adj1" fmla="val 70130"/>
              <a:gd name="adj2" fmla="val 143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楚國人為紀念投江自盡的屈原，借龍舟驅散江中之魚，期望阻止魚吃掉屈原的身體。</a:t>
            </a:r>
            <a:endParaRPr lang="zh-TW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79104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D7C9F58-ED56-49BC-B2BE-0EAFD86C6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76CC4D83-AAA0-4337-AC87-4BBE01343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678035" y="1154939"/>
            <a:ext cx="4390200" cy="4548122"/>
          </a:xfrm>
        </p:spPr>
      </p:pic>
    </p:spTree>
    <p:extLst>
      <p:ext uri="{BB962C8B-B14F-4D97-AF65-F5344CB8AC3E}">
        <p14:creationId xmlns:p14="http://schemas.microsoft.com/office/powerpoint/2010/main" val="2971332797"/>
      </p:ext>
    </p:extLst>
  </p:cSld>
  <p:clrMapOvr>
    <a:masterClrMapping/>
  </p:clrMapOvr>
</p:sld>
</file>

<file path=ppt/theme/theme1.xml><?xml version="1.0" encoding="utf-8"?>
<a:theme xmlns:a="http://schemas.openxmlformats.org/drawingml/2006/main" name="圖庫">
  <a:themeElements>
    <a:clrScheme name="圖庫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圖庫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庫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</TotalTime>
  <Words>297</Words>
  <Application>Microsoft Office PowerPoint</Application>
  <PresentationFormat>寬螢幕</PresentationFormat>
  <Paragraphs>13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1" baseType="lpstr">
      <vt:lpstr>微軟正黑體</vt:lpstr>
      <vt:lpstr>Arial</vt:lpstr>
      <vt:lpstr>Gill Sans MT</vt:lpstr>
      <vt:lpstr>圖庫</vt:lpstr>
      <vt:lpstr>節慶介紹          端午節</vt:lpstr>
      <vt:lpstr>端午節的由來</vt:lpstr>
      <vt:lpstr>吃粽子</vt:lpstr>
      <vt:lpstr>戴香包</vt:lpstr>
      <vt:lpstr>掛艾草、菖蒲草</vt:lpstr>
      <vt:lpstr>划龍舟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節慶介紹          端午節</dc:title>
  <dc:creator>user</dc:creator>
  <cp:lastModifiedBy>user</cp:lastModifiedBy>
  <cp:revision>4</cp:revision>
  <dcterms:created xsi:type="dcterms:W3CDTF">2024-05-16T00:17:07Z</dcterms:created>
  <dcterms:modified xsi:type="dcterms:W3CDTF">2024-05-16T00:31:24Z</dcterms:modified>
</cp:coreProperties>
</file>